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035D8AD8-BE84-4899-88DD-0814ABBC96AD}"/>
    <pc:docChg chg="undo custSel addSld delSld modSld">
      <pc:chgData name="Christie Shaji" userId="5d1578076b518fb4" providerId="LiveId" clId="{035D8AD8-BE84-4899-88DD-0814ABBC96AD}" dt="2023-06-24T20:48:45.461" v="90" actId="20577"/>
      <pc:docMkLst>
        <pc:docMk/>
      </pc:docMkLst>
      <pc:sldChg chg="addSp delSp modSp new mod">
        <pc:chgData name="Christie Shaji" userId="5d1578076b518fb4" providerId="LiveId" clId="{035D8AD8-BE84-4899-88DD-0814ABBC96AD}" dt="2023-06-24T20:46:14.511" v="66" actId="403"/>
        <pc:sldMkLst>
          <pc:docMk/>
          <pc:sldMk cId="4165200819" sldId="256"/>
        </pc:sldMkLst>
        <pc:spChg chg="mod">
          <ac:chgData name="Christie Shaji" userId="5d1578076b518fb4" providerId="LiveId" clId="{035D8AD8-BE84-4899-88DD-0814ABBC96AD}" dt="2023-06-24T20:45:40.729" v="41" actId="114"/>
          <ac:spMkLst>
            <pc:docMk/>
            <pc:sldMk cId="4165200819" sldId="256"/>
            <ac:spMk id="2" creationId="{9E00027F-6BC7-F2C9-04A7-AC53C99F0A58}"/>
          </ac:spMkLst>
        </pc:spChg>
        <pc:spChg chg="del">
          <ac:chgData name="Christie Shaji" userId="5d1578076b518fb4" providerId="LiveId" clId="{035D8AD8-BE84-4899-88DD-0814ABBC96AD}" dt="2023-06-24T20:44:09.975" v="1" actId="478"/>
          <ac:spMkLst>
            <pc:docMk/>
            <pc:sldMk cId="4165200819" sldId="256"/>
            <ac:spMk id="3" creationId="{FC3F4A2E-180A-B415-5B77-EB05FBE09A39}"/>
          </ac:spMkLst>
        </pc:spChg>
        <pc:spChg chg="add mod">
          <ac:chgData name="Christie Shaji" userId="5d1578076b518fb4" providerId="LiveId" clId="{035D8AD8-BE84-4899-88DD-0814ABBC96AD}" dt="2023-06-24T20:46:14.511" v="66" actId="403"/>
          <ac:spMkLst>
            <pc:docMk/>
            <pc:sldMk cId="4165200819" sldId="256"/>
            <ac:spMk id="4" creationId="{2D2571CD-31E4-19A4-E7E2-5896831848A5}"/>
          </ac:spMkLst>
        </pc:spChg>
      </pc:sldChg>
      <pc:sldChg chg="modSp add mod">
        <pc:chgData name="Christie Shaji" userId="5d1578076b518fb4" providerId="LiveId" clId="{035D8AD8-BE84-4899-88DD-0814ABBC96AD}" dt="2023-06-24T20:47:35.733" v="80" actId="20577"/>
        <pc:sldMkLst>
          <pc:docMk/>
          <pc:sldMk cId="1586653908" sldId="257"/>
        </pc:sldMkLst>
        <pc:spChg chg="mod">
          <ac:chgData name="Christie Shaji" userId="5d1578076b518fb4" providerId="LiveId" clId="{035D8AD8-BE84-4899-88DD-0814ABBC96AD}" dt="2023-06-24T20:46:32.984" v="72"/>
          <ac:spMkLst>
            <pc:docMk/>
            <pc:sldMk cId="1586653908" sldId="257"/>
            <ac:spMk id="2" creationId="{9E00027F-6BC7-F2C9-04A7-AC53C99F0A58}"/>
          </ac:spMkLst>
        </pc:spChg>
        <pc:spChg chg="mod">
          <ac:chgData name="Christie Shaji" userId="5d1578076b518fb4" providerId="LiveId" clId="{035D8AD8-BE84-4899-88DD-0814ABBC96AD}" dt="2023-06-24T20:47:35.733" v="80" actId="20577"/>
          <ac:spMkLst>
            <pc:docMk/>
            <pc:sldMk cId="1586653908" sldId="257"/>
            <ac:spMk id="4" creationId="{2D2571CD-31E4-19A4-E7E2-5896831848A5}"/>
          </ac:spMkLst>
        </pc:spChg>
      </pc:sldChg>
      <pc:sldChg chg="new del">
        <pc:chgData name="Christie Shaji" userId="5d1578076b518fb4" providerId="LiveId" clId="{035D8AD8-BE84-4899-88DD-0814ABBC96AD}" dt="2023-06-24T20:46:09.739" v="54" actId="680"/>
        <pc:sldMkLst>
          <pc:docMk/>
          <pc:sldMk cId="2606760116" sldId="257"/>
        </pc:sldMkLst>
      </pc:sldChg>
      <pc:sldChg chg="modSp add mod">
        <pc:chgData name="Christie Shaji" userId="5d1578076b518fb4" providerId="LiveId" clId="{035D8AD8-BE84-4899-88DD-0814ABBC96AD}" dt="2023-06-24T20:47:52.269" v="82" actId="20577"/>
        <pc:sldMkLst>
          <pc:docMk/>
          <pc:sldMk cId="1453896039" sldId="258"/>
        </pc:sldMkLst>
        <pc:spChg chg="mod">
          <ac:chgData name="Christie Shaji" userId="5d1578076b518fb4" providerId="LiveId" clId="{035D8AD8-BE84-4899-88DD-0814ABBC96AD}" dt="2023-06-24T20:46:42.679" v="73"/>
          <ac:spMkLst>
            <pc:docMk/>
            <pc:sldMk cId="1453896039" sldId="258"/>
            <ac:spMk id="2" creationId="{9E00027F-6BC7-F2C9-04A7-AC53C99F0A58}"/>
          </ac:spMkLst>
        </pc:spChg>
        <pc:spChg chg="mod">
          <ac:chgData name="Christie Shaji" userId="5d1578076b518fb4" providerId="LiveId" clId="{035D8AD8-BE84-4899-88DD-0814ABBC96AD}" dt="2023-06-24T20:47:52.269" v="82" actId="20577"/>
          <ac:spMkLst>
            <pc:docMk/>
            <pc:sldMk cId="1453896039" sldId="258"/>
            <ac:spMk id="4" creationId="{2D2571CD-31E4-19A4-E7E2-5896831848A5}"/>
          </ac:spMkLst>
        </pc:spChg>
      </pc:sldChg>
      <pc:sldChg chg="new del">
        <pc:chgData name="Christie Shaji" userId="5d1578076b518fb4" providerId="LiveId" clId="{035D8AD8-BE84-4899-88DD-0814ABBC96AD}" dt="2023-06-24T20:46:09.577" v="53" actId="680"/>
        <pc:sldMkLst>
          <pc:docMk/>
          <pc:sldMk cId="2266823975" sldId="258"/>
        </pc:sldMkLst>
      </pc:sldChg>
      <pc:sldChg chg="new del">
        <pc:chgData name="Christie Shaji" userId="5d1578076b518fb4" providerId="LiveId" clId="{035D8AD8-BE84-4899-88DD-0814ABBC96AD}" dt="2023-06-24T20:46:09.373" v="52" actId="680"/>
        <pc:sldMkLst>
          <pc:docMk/>
          <pc:sldMk cId="304037000" sldId="259"/>
        </pc:sldMkLst>
      </pc:sldChg>
      <pc:sldChg chg="modSp add mod">
        <pc:chgData name="Christie Shaji" userId="5d1578076b518fb4" providerId="LiveId" clId="{035D8AD8-BE84-4899-88DD-0814ABBC96AD}" dt="2023-06-24T20:48:13.444" v="85" actId="20577"/>
        <pc:sldMkLst>
          <pc:docMk/>
          <pc:sldMk cId="319816638" sldId="259"/>
        </pc:sldMkLst>
        <pc:spChg chg="mod">
          <ac:chgData name="Christie Shaji" userId="5d1578076b518fb4" providerId="LiveId" clId="{035D8AD8-BE84-4899-88DD-0814ABBC96AD}" dt="2023-06-24T20:46:52.359" v="74"/>
          <ac:spMkLst>
            <pc:docMk/>
            <pc:sldMk cId="319816638" sldId="259"/>
            <ac:spMk id="2" creationId="{9E00027F-6BC7-F2C9-04A7-AC53C99F0A58}"/>
          </ac:spMkLst>
        </pc:spChg>
        <pc:spChg chg="mod">
          <ac:chgData name="Christie Shaji" userId="5d1578076b518fb4" providerId="LiveId" clId="{035D8AD8-BE84-4899-88DD-0814ABBC96AD}" dt="2023-06-24T20:48:13.444" v="85" actId="20577"/>
          <ac:spMkLst>
            <pc:docMk/>
            <pc:sldMk cId="319816638" sldId="259"/>
            <ac:spMk id="4" creationId="{2D2571CD-31E4-19A4-E7E2-5896831848A5}"/>
          </ac:spMkLst>
        </pc:spChg>
      </pc:sldChg>
      <pc:sldChg chg="modSp add mod">
        <pc:chgData name="Christie Shaji" userId="5d1578076b518fb4" providerId="LiveId" clId="{035D8AD8-BE84-4899-88DD-0814ABBC96AD}" dt="2023-06-24T20:48:29.445" v="88" actId="20577"/>
        <pc:sldMkLst>
          <pc:docMk/>
          <pc:sldMk cId="2766334227" sldId="260"/>
        </pc:sldMkLst>
        <pc:spChg chg="mod">
          <ac:chgData name="Christie Shaji" userId="5d1578076b518fb4" providerId="LiveId" clId="{035D8AD8-BE84-4899-88DD-0814ABBC96AD}" dt="2023-06-24T20:47:04.235" v="75"/>
          <ac:spMkLst>
            <pc:docMk/>
            <pc:sldMk cId="2766334227" sldId="260"/>
            <ac:spMk id="2" creationId="{9E00027F-6BC7-F2C9-04A7-AC53C99F0A58}"/>
          </ac:spMkLst>
        </pc:spChg>
        <pc:spChg chg="mod">
          <ac:chgData name="Christie Shaji" userId="5d1578076b518fb4" providerId="LiveId" clId="{035D8AD8-BE84-4899-88DD-0814ABBC96AD}" dt="2023-06-24T20:48:29.445" v="88" actId="20577"/>
          <ac:spMkLst>
            <pc:docMk/>
            <pc:sldMk cId="2766334227" sldId="260"/>
            <ac:spMk id="4" creationId="{2D2571CD-31E4-19A4-E7E2-5896831848A5}"/>
          </ac:spMkLst>
        </pc:spChg>
      </pc:sldChg>
      <pc:sldChg chg="modSp add mod">
        <pc:chgData name="Christie Shaji" userId="5d1578076b518fb4" providerId="LiveId" clId="{035D8AD8-BE84-4899-88DD-0814ABBC96AD}" dt="2023-06-24T20:48:45.461" v="90" actId="20577"/>
        <pc:sldMkLst>
          <pc:docMk/>
          <pc:sldMk cId="567217857" sldId="261"/>
        </pc:sldMkLst>
        <pc:spChg chg="mod">
          <ac:chgData name="Christie Shaji" userId="5d1578076b518fb4" providerId="LiveId" clId="{035D8AD8-BE84-4899-88DD-0814ABBC96AD}" dt="2023-06-24T20:47:15.782" v="78"/>
          <ac:spMkLst>
            <pc:docMk/>
            <pc:sldMk cId="567217857" sldId="261"/>
            <ac:spMk id="2" creationId="{9E00027F-6BC7-F2C9-04A7-AC53C99F0A58}"/>
          </ac:spMkLst>
        </pc:spChg>
        <pc:spChg chg="mod">
          <ac:chgData name="Christie Shaji" userId="5d1578076b518fb4" providerId="LiveId" clId="{035D8AD8-BE84-4899-88DD-0814ABBC96AD}" dt="2023-06-24T20:48:45.461" v="90" actId="20577"/>
          <ac:spMkLst>
            <pc:docMk/>
            <pc:sldMk cId="567217857" sldId="261"/>
            <ac:spMk id="4" creationId="{2D2571CD-31E4-19A4-E7E2-5896831848A5}"/>
          </ac:spMkLst>
        </pc:spChg>
      </pc:sldChg>
    </pc:docChg>
  </pc:docChgLst>
  <pc:docChgLst>
    <pc:chgData name="Shaji Varghese" userId="b6635ce32d741a41" providerId="LiveId" clId="{3713D782-29D7-4B62-8D90-D76248E0FB71}"/>
    <pc:docChg chg="modSld">
      <pc:chgData name="Shaji Varghese" userId="b6635ce32d741a41" providerId="LiveId" clId="{3713D782-29D7-4B62-8D90-D76248E0FB71}" dt="2024-06-29T03:17:26.669" v="5" actId="113"/>
      <pc:docMkLst>
        <pc:docMk/>
      </pc:docMkLst>
      <pc:sldChg chg="modSp mod">
        <pc:chgData name="Shaji Varghese" userId="b6635ce32d741a41" providerId="LiveId" clId="{3713D782-29D7-4B62-8D90-D76248E0FB71}" dt="2024-06-29T03:16:58.770" v="0" actId="113"/>
        <pc:sldMkLst>
          <pc:docMk/>
          <pc:sldMk cId="4165200819" sldId="256"/>
        </pc:sldMkLst>
        <pc:spChg chg="mod">
          <ac:chgData name="Shaji Varghese" userId="b6635ce32d741a41" providerId="LiveId" clId="{3713D782-29D7-4B62-8D90-D76248E0FB71}" dt="2024-06-29T03:16:58.770" v="0" actId="113"/>
          <ac:spMkLst>
            <pc:docMk/>
            <pc:sldMk cId="4165200819" sldId="256"/>
            <ac:spMk id="2" creationId="{9E00027F-6BC7-F2C9-04A7-AC53C99F0A58}"/>
          </ac:spMkLst>
        </pc:spChg>
      </pc:sldChg>
      <pc:sldChg chg="modSp mod">
        <pc:chgData name="Shaji Varghese" userId="b6635ce32d741a41" providerId="LiveId" clId="{3713D782-29D7-4B62-8D90-D76248E0FB71}" dt="2024-06-29T03:17:04.366" v="1" actId="113"/>
        <pc:sldMkLst>
          <pc:docMk/>
          <pc:sldMk cId="1586653908" sldId="257"/>
        </pc:sldMkLst>
        <pc:spChg chg="mod">
          <ac:chgData name="Shaji Varghese" userId="b6635ce32d741a41" providerId="LiveId" clId="{3713D782-29D7-4B62-8D90-D76248E0FB71}" dt="2024-06-29T03:17:04.366" v="1" actId="113"/>
          <ac:spMkLst>
            <pc:docMk/>
            <pc:sldMk cId="1586653908" sldId="257"/>
            <ac:spMk id="2" creationId="{9E00027F-6BC7-F2C9-04A7-AC53C99F0A58}"/>
          </ac:spMkLst>
        </pc:spChg>
      </pc:sldChg>
      <pc:sldChg chg="modSp mod">
        <pc:chgData name="Shaji Varghese" userId="b6635ce32d741a41" providerId="LiveId" clId="{3713D782-29D7-4B62-8D90-D76248E0FB71}" dt="2024-06-29T03:17:10.325" v="2" actId="113"/>
        <pc:sldMkLst>
          <pc:docMk/>
          <pc:sldMk cId="1453896039" sldId="258"/>
        </pc:sldMkLst>
        <pc:spChg chg="mod">
          <ac:chgData name="Shaji Varghese" userId="b6635ce32d741a41" providerId="LiveId" clId="{3713D782-29D7-4B62-8D90-D76248E0FB71}" dt="2024-06-29T03:17:10.325" v="2" actId="113"/>
          <ac:spMkLst>
            <pc:docMk/>
            <pc:sldMk cId="1453896039" sldId="258"/>
            <ac:spMk id="2" creationId="{9E00027F-6BC7-F2C9-04A7-AC53C99F0A58}"/>
          </ac:spMkLst>
        </pc:spChg>
      </pc:sldChg>
      <pc:sldChg chg="modSp mod">
        <pc:chgData name="Shaji Varghese" userId="b6635ce32d741a41" providerId="LiveId" clId="{3713D782-29D7-4B62-8D90-D76248E0FB71}" dt="2024-06-29T03:17:15.197" v="3" actId="113"/>
        <pc:sldMkLst>
          <pc:docMk/>
          <pc:sldMk cId="319816638" sldId="259"/>
        </pc:sldMkLst>
        <pc:spChg chg="mod">
          <ac:chgData name="Shaji Varghese" userId="b6635ce32d741a41" providerId="LiveId" clId="{3713D782-29D7-4B62-8D90-D76248E0FB71}" dt="2024-06-29T03:17:15.197" v="3" actId="113"/>
          <ac:spMkLst>
            <pc:docMk/>
            <pc:sldMk cId="319816638" sldId="259"/>
            <ac:spMk id="2" creationId="{9E00027F-6BC7-F2C9-04A7-AC53C99F0A58}"/>
          </ac:spMkLst>
        </pc:spChg>
      </pc:sldChg>
      <pc:sldChg chg="modSp mod">
        <pc:chgData name="Shaji Varghese" userId="b6635ce32d741a41" providerId="LiveId" clId="{3713D782-29D7-4B62-8D90-D76248E0FB71}" dt="2024-06-29T03:17:19.284" v="4" actId="113"/>
        <pc:sldMkLst>
          <pc:docMk/>
          <pc:sldMk cId="2766334227" sldId="260"/>
        </pc:sldMkLst>
        <pc:spChg chg="mod">
          <ac:chgData name="Shaji Varghese" userId="b6635ce32d741a41" providerId="LiveId" clId="{3713D782-29D7-4B62-8D90-D76248E0FB71}" dt="2024-06-29T03:17:19.284" v="4" actId="113"/>
          <ac:spMkLst>
            <pc:docMk/>
            <pc:sldMk cId="2766334227" sldId="260"/>
            <ac:spMk id="2" creationId="{9E00027F-6BC7-F2C9-04A7-AC53C99F0A58}"/>
          </ac:spMkLst>
        </pc:spChg>
      </pc:sldChg>
      <pc:sldChg chg="modSp mod">
        <pc:chgData name="Shaji Varghese" userId="b6635ce32d741a41" providerId="LiveId" clId="{3713D782-29D7-4B62-8D90-D76248E0FB71}" dt="2024-06-29T03:17:26.669" v="5" actId="113"/>
        <pc:sldMkLst>
          <pc:docMk/>
          <pc:sldMk cId="567217857" sldId="261"/>
        </pc:sldMkLst>
        <pc:spChg chg="mod">
          <ac:chgData name="Shaji Varghese" userId="b6635ce32d741a41" providerId="LiveId" clId="{3713D782-29D7-4B62-8D90-D76248E0FB71}" dt="2024-06-29T03:17:26.669" v="5" actId="113"/>
          <ac:spMkLst>
            <pc:docMk/>
            <pc:sldMk cId="567217857" sldId="261"/>
            <ac:spMk id="2" creationId="{9E00027F-6BC7-F2C9-04A7-AC53C99F0A5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14B6D-15D5-DA7A-A4B5-12F0C9E77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CADCC-6C4D-485D-906C-C28E7351B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F38CC-8895-AB19-12DC-915771A2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DD4AB-5C52-07AF-2516-AFCECEAE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1DE92-5B59-5A58-6454-40A91EE1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8642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7829-5F6B-85B4-DBA2-1CE9F55C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F78ED-FDD8-E85B-7AF4-2A282E455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6750-BF54-E1EF-9A39-2E81A2124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35930-4178-EDE8-5F6A-723429F2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10FF3-D747-EDF6-5207-87CA77C4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6266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834C49-EEC1-B816-1806-D0F33C524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29AD8-485A-A7F1-0411-9BB8AAAEB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12F9-3632-A5BF-5307-5BEC4D708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EBB30-AE55-9B40-545E-6A336046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6AEC5-5F10-239C-B6E1-C6465A81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1989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8C987-B0B4-5B19-E36C-6554B31BB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59155-8E39-4232-2C30-121A1367A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29E4B-00C6-117F-81E0-587F216F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26F80-B685-0868-72F2-1EC49A59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43D5A-8389-5E7E-BE20-B919BCCA2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7510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A94D-75FB-E3AD-01A6-D356DF6C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4C7B8-D08E-19BD-B86B-1142D36C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3A3A5-D68B-E92F-59A3-5ECDC305F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CD213-96B7-081C-D5E2-253BD518E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4EAA6-249F-D4CC-9846-C4340E12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094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3D0A5-EF2E-F8D4-3E02-B839B50B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9DBFA-5393-D0DA-3048-7AF10C0F4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4DD16-20A1-CF1B-F9D9-5D644814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8094D-2106-5F19-E77D-2B347A8B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B7732-B622-6B44-B148-0AD08EC7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0B5FF-8524-83EC-D098-0A0C6DCD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211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1990E-F01F-A4AD-B982-811DDC5B9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A5DAD-72E3-9A25-307D-8A2985D12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5555F-0E52-F0EF-6008-384D3F660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CFA84-CDDB-5FA0-3609-D7A1D8866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7ACCA4-99B1-2DCD-3395-C0256061F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C5D964-8025-0572-D749-E35FBAB9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ABBC45-79D5-40EC-2988-742C6FA5E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AF2EC0-5E15-C9BA-3B17-DAF9CBC8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4425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E1F0-02B6-EAA5-7384-F4450D728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8D39DB-0C5C-0C53-66D1-FDF85082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15D8D-4076-30B0-01FB-E2479920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AD22DA-F5A4-49EF-DFF1-C13B81F0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5286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7F9248-A628-479D-3008-01037BDAD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59EA2-2484-5184-23AC-8B3B9563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B42E0-7F46-E061-4226-AB957670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7645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63207-F4F0-92D7-4CF7-4DAF64D7F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C9ED6-FBC5-562A-4FD4-3AB3EFB5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AF629-F62D-3766-5B28-BEFA5AC85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DEA17-61D6-7592-2CC8-D666EFA63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F4F09-3EB9-B588-2D57-7DE57479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8C75D-7277-237F-562E-9B6BF6E0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0219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FEF29-04EF-2FF9-8C5C-605AC3969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9C8B6-67CB-C11A-F514-E349A05AF9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272BF-D9AC-B62C-9DE0-4C296CF43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6138E-5434-B7ED-6E49-C6B57CA16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87F3F-ABD2-B914-DE29-89A53ACA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AC3D8-9656-9300-CF1A-792DFF453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671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FEC48-DCFA-40C4-9005-697F111B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669A-2FBA-81CB-4EA6-4D8BE0D98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C1647-4CB5-B0DB-5BCD-078D971E0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E9802-FE6E-4347-979C-33D1A1169D21}" type="datetimeFigureOut">
              <a:rPr lang="en-AE" smtClean="0"/>
              <a:t>29/06/2024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361C6-84C8-C81C-BFF9-00E84272C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EEA67-D234-7144-6217-8B3F2C90E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369E-5548-4D8F-A317-7F06F7BD8A0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629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27F-6BC7-F2C9-04A7-AC53C99F0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89" y="3429000"/>
            <a:ext cx="10786369" cy="3414528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Oru</a:t>
            </a:r>
            <a:r>
              <a:rPr lang="en-US" sz="3200" b="1" dirty="0"/>
              <a:t> </a:t>
            </a:r>
            <a:r>
              <a:rPr lang="en-US" sz="3200" b="1" dirty="0" err="1"/>
              <a:t>manassode</a:t>
            </a:r>
            <a:r>
              <a:rPr lang="en-US" sz="3200" b="1" dirty="0"/>
              <a:t> </a:t>
            </a:r>
            <a:r>
              <a:rPr lang="en-US" sz="3200" b="1" dirty="0" err="1"/>
              <a:t>orungi</a:t>
            </a:r>
            <a:r>
              <a:rPr lang="en-US" sz="3200" b="1" dirty="0"/>
              <a:t> </a:t>
            </a:r>
            <a:r>
              <a:rPr lang="en-US" sz="3200" b="1" dirty="0" err="1"/>
              <a:t>nilkka</a:t>
            </a:r>
            <a:r>
              <a:rPr lang="en-US" sz="3200" b="1" dirty="0"/>
              <a:t> naam</a:t>
            </a:r>
            <a:br>
              <a:rPr lang="en-US" sz="3200" b="1" dirty="0"/>
            </a:br>
            <a:r>
              <a:rPr lang="en-US" sz="3200" b="1" dirty="0" err="1"/>
              <a:t>Manavaaleneshuvin</a:t>
            </a:r>
            <a:r>
              <a:rPr lang="en-US" sz="3200" b="1" dirty="0"/>
              <a:t> </a:t>
            </a:r>
            <a:r>
              <a:rPr lang="en-US" sz="3200" b="1" dirty="0" err="1"/>
              <a:t>varavinnaayi</a:t>
            </a:r>
            <a:br>
              <a:rPr lang="en-US" sz="3200" b="1" dirty="0"/>
            </a:br>
            <a:r>
              <a:rPr lang="en-US" sz="3200" b="1" dirty="0" err="1"/>
              <a:t>Varunna</a:t>
            </a:r>
            <a:r>
              <a:rPr lang="en-US" sz="3200" b="1" dirty="0"/>
              <a:t> </a:t>
            </a:r>
            <a:r>
              <a:rPr lang="en-US" sz="3200" b="1" dirty="0" err="1"/>
              <a:t>vinaazhika</a:t>
            </a:r>
            <a:r>
              <a:rPr lang="en-US" sz="3200" b="1" dirty="0"/>
              <a:t> </a:t>
            </a:r>
            <a:r>
              <a:rPr lang="en-US" sz="3200" b="1" dirty="0" err="1"/>
              <a:t>ariyunnillaakayaal</a:t>
            </a:r>
            <a:br>
              <a:rPr lang="en-US" sz="3200" b="1" dirty="0"/>
            </a:br>
            <a:r>
              <a:rPr lang="en-US" sz="3200" b="1" dirty="0" err="1"/>
              <a:t>Orungiyunarnnirikkaam</a:t>
            </a:r>
            <a:r>
              <a:rPr lang="en-US" sz="3200" b="1" dirty="0"/>
              <a:t> – </a:t>
            </a:r>
            <a:r>
              <a:rPr lang="en-US" sz="3200" b="1" dirty="0" err="1"/>
              <a:t>naadhan</a:t>
            </a:r>
            <a:br>
              <a:rPr lang="en-US" sz="3200" b="1" dirty="0"/>
            </a:br>
            <a:br>
              <a:rPr lang="en-US" sz="1400" b="1" dirty="0"/>
            </a:br>
            <a:r>
              <a:rPr lang="en-US" sz="3200" b="1" dirty="0"/>
              <a:t>	</a:t>
            </a:r>
            <a:r>
              <a:rPr lang="en-US" sz="3200" b="1" i="1" dirty="0" err="1"/>
              <a:t>Deepam</a:t>
            </a:r>
            <a:r>
              <a:rPr lang="en-US" sz="3200" b="1" i="1" dirty="0"/>
              <a:t> </a:t>
            </a:r>
            <a:r>
              <a:rPr lang="en-US" sz="3200" b="1" i="1" dirty="0" err="1"/>
              <a:t>theliyichu</a:t>
            </a:r>
            <a:r>
              <a:rPr lang="en-US" sz="3200" b="1" i="1" dirty="0"/>
              <a:t> </a:t>
            </a:r>
            <a:r>
              <a:rPr lang="en-US" sz="3200" b="1" i="1" dirty="0" err="1"/>
              <a:t>kaathirippin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b="1" i="1" dirty="0"/>
              <a:t>	</a:t>
            </a:r>
            <a:r>
              <a:rPr lang="en-US" sz="3200" b="1" i="1" dirty="0" err="1"/>
              <a:t>Jeevanaadhane</a:t>
            </a:r>
            <a:r>
              <a:rPr lang="en-US" sz="3200" b="1" i="1" dirty="0"/>
              <a:t> </a:t>
            </a:r>
            <a:r>
              <a:rPr lang="en-US" sz="3200" b="1" i="1" dirty="0" err="1"/>
              <a:t>ethirelppaan</a:t>
            </a:r>
            <a:endParaRPr lang="en-AE" sz="32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2571CD-31E4-19A4-E7E2-5896831848A5}"/>
              </a:ext>
            </a:extLst>
          </p:cNvPr>
          <p:cNvSpPr txBox="1">
            <a:spLocks/>
          </p:cNvSpPr>
          <p:nvPr/>
        </p:nvSpPr>
        <p:spPr>
          <a:xfrm>
            <a:off x="798989" y="0"/>
            <a:ext cx="10786369" cy="341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latin typeface="ML-TTAmbili" panose="04000000000000000000" pitchFamily="82" charset="0"/>
              </a:rPr>
              <a:t>Hcp a\-</a:t>
            </a:r>
            <a:r>
              <a:rPr lang="en-US" sz="4000" b="1" dirty="0" err="1">
                <a:latin typeface="ML-TTAmbili" panose="04000000000000000000" pitchFamily="82" charset="0"/>
              </a:rPr>
              <a:t>tÊmsS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Hcp§n</a:t>
            </a:r>
            <a:r>
              <a:rPr lang="en-US" sz="4000" b="1" dirty="0">
                <a:latin typeface="ML-TTAmbili" panose="04000000000000000000" pitchFamily="82" charset="0"/>
              </a:rPr>
              <a:t> \</a:t>
            </a:r>
            <a:r>
              <a:rPr lang="en-US" sz="4000" b="1" dirty="0" err="1">
                <a:latin typeface="ML-TTAmbili" panose="04000000000000000000" pitchFamily="82" charset="0"/>
              </a:rPr>
              <a:t>nÂ</a:t>
            </a:r>
            <a:r>
              <a:rPr lang="en-US" sz="4000" b="1" dirty="0">
                <a:latin typeface="ML-TTAmbili" panose="04000000000000000000" pitchFamily="82" charset="0"/>
              </a:rPr>
              <a:t>¡ \mw </a:t>
            </a: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aW</a:t>
            </a:r>
            <a:r>
              <a:rPr lang="en-US" sz="4000" b="1" dirty="0">
                <a:latin typeface="ML-TTAmbili" panose="04000000000000000000" pitchFamily="82" charset="0"/>
              </a:rPr>
              <a:t>-hm-f-t\-ip-hn³ </a:t>
            </a:r>
            <a:r>
              <a:rPr lang="en-US" sz="4000" b="1" dirty="0" err="1">
                <a:latin typeface="ML-TTAmbili" panose="04000000000000000000" pitchFamily="82" charset="0"/>
              </a:rPr>
              <a:t>hc-hn</a:t>
            </a:r>
            <a:r>
              <a:rPr lang="en-US" sz="4000" b="1" dirty="0">
                <a:latin typeface="ML-TTAmbili" panose="04000000000000000000" pitchFamily="82" charset="0"/>
              </a:rPr>
              <a:t>-\mb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hcp-¶ </a:t>
            </a:r>
            <a:r>
              <a:rPr lang="en-US" sz="4000" b="1" dirty="0" err="1">
                <a:latin typeface="ML-TTAmbili" panose="04000000000000000000" pitchFamily="82" charset="0"/>
              </a:rPr>
              <a:t>hn</a:t>
            </a:r>
            <a:r>
              <a:rPr lang="en-US" sz="4000" b="1" dirty="0">
                <a:latin typeface="ML-TTAmbili" panose="04000000000000000000" pitchFamily="82" charset="0"/>
              </a:rPr>
              <a:t>\m-</a:t>
            </a:r>
            <a:r>
              <a:rPr lang="en-US" sz="4000" b="1" dirty="0" err="1">
                <a:latin typeface="ML-TTAmbili" panose="04000000000000000000" pitchFamily="82" charset="0"/>
              </a:rPr>
              <a:t>gn</a:t>
            </a:r>
            <a:r>
              <a:rPr lang="en-US" sz="4000" b="1" dirty="0">
                <a:latin typeface="ML-TTAmbili" panose="04000000000000000000" pitchFamily="82" charset="0"/>
              </a:rPr>
              <a:t>-I-b-</a:t>
            </a:r>
            <a:r>
              <a:rPr lang="en-US" sz="4000" b="1" dirty="0" err="1">
                <a:latin typeface="ML-TTAmbili" panose="04000000000000000000" pitchFamily="82" charset="0"/>
              </a:rPr>
              <a:t>dn</a:t>
            </a:r>
            <a:r>
              <a:rPr lang="en-US" sz="4000" b="1" dirty="0">
                <a:latin typeface="ML-TTAmbili" panose="04000000000000000000" pitchFamily="82" charset="0"/>
              </a:rPr>
              <a:t>-bp-¶n-</a:t>
            </a:r>
            <a:r>
              <a:rPr lang="en-US" sz="4000" b="1" dirty="0" err="1">
                <a:latin typeface="ML-TTAmbili" panose="04000000000000000000" pitchFamily="82" charset="0"/>
              </a:rPr>
              <a:t>Ãm</a:t>
            </a:r>
            <a:r>
              <a:rPr lang="en-US" sz="4000" b="1" dirty="0">
                <a:latin typeface="ML-TTAmbili" panose="04000000000000000000" pitchFamily="82" charset="0"/>
              </a:rPr>
              <a:t>-I-</a:t>
            </a:r>
            <a:r>
              <a:rPr lang="en-US" sz="4000" b="1" dirty="0" err="1">
                <a:latin typeface="ML-TTAmbili" panose="04000000000000000000" pitchFamily="82" charset="0"/>
              </a:rPr>
              <a:t>bmÂ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Hcp-§</a:t>
            </a:r>
            <a:r>
              <a:rPr lang="en-US" sz="4000" b="1" dirty="0" err="1">
                <a:latin typeface="ML-TTAmbili" panose="04000000000000000000" pitchFamily="82" charset="0"/>
              </a:rPr>
              <a:t>n-bp-WÀ¶n-cn</a:t>
            </a:r>
            <a:r>
              <a:rPr lang="en-US" sz="4000" b="1" dirty="0">
                <a:latin typeface="ML-TTAmbili" panose="04000000000000000000" pitchFamily="82" charset="0"/>
              </a:rPr>
              <a:t>-¡mw-þ-\m-Y³</a:t>
            </a:r>
          </a:p>
          <a:p>
            <a:pPr algn="l"/>
            <a:endParaRPr lang="en-US" sz="14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Zo]w </a:t>
            </a:r>
            <a:r>
              <a:rPr lang="en-US" sz="4000" b="1" dirty="0" err="1">
                <a:latin typeface="ML-TTAmbili" panose="04000000000000000000" pitchFamily="82" charset="0"/>
              </a:rPr>
              <a:t>sXfn-bn¨p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</a:t>
            </a:r>
            <a:r>
              <a:rPr lang="en-US" sz="4000" b="1" dirty="0">
                <a:latin typeface="ML-TTAmbili" panose="04000000000000000000" pitchFamily="82" charset="0"/>
              </a:rPr>
              <a:t>-¸n³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-\m-Ys\ FXn-tcÂ¸m³</a:t>
            </a:r>
            <a:endParaRPr lang="en-AE" sz="4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20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27F-6BC7-F2C9-04A7-AC53C99F0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89" y="3429000"/>
            <a:ext cx="10786369" cy="3414528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Mannavan</a:t>
            </a:r>
            <a:r>
              <a:rPr lang="en-US" sz="3200" b="1" dirty="0"/>
              <a:t> </a:t>
            </a:r>
            <a:r>
              <a:rPr lang="en-US" sz="3200" b="1" dirty="0" err="1"/>
              <a:t>kristhuvaam</a:t>
            </a:r>
            <a:r>
              <a:rPr lang="en-US" sz="3200" b="1" dirty="0"/>
              <a:t> </a:t>
            </a:r>
            <a:r>
              <a:rPr lang="en-US" sz="3200" b="1" dirty="0" err="1"/>
              <a:t>adisthaanathinmel</a:t>
            </a:r>
            <a:br>
              <a:rPr lang="en-US" sz="3200" b="1" dirty="0"/>
            </a:br>
            <a:r>
              <a:rPr lang="en-US" sz="3200" b="1" dirty="0" err="1"/>
              <a:t>Paniyanam</a:t>
            </a:r>
            <a:r>
              <a:rPr lang="en-US" sz="3200" b="1" dirty="0"/>
              <a:t> </a:t>
            </a:r>
            <a:r>
              <a:rPr lang="en-US" sz="3200" b="1" dirty="0" err="1"/>
              <a:t>pon</a:t>
            </a:r>
            <a:r>
              <a:rPr lang="en-US" sz="3200" b="1" dirty="0"/>
              <a:t> </a:t>
            </a:r>
            <a:r>
              <a:rPr lang="en-US" sz="3200" b="1" dirty="0" err="1"/>
              <a:t>vellikkallukalaal</a:t>
            </a:r>
            <a:br>
              <a:rPr lang="en-US" sz="3200" b="1" dirty="0"/>
            </a:br>
            <a:r>
              <a:rPr lang="en-US" sz="3200" b="1" dirty="0" err="1"/>
              <a:t>Maram</a:t>
            </a:r>
            <a:r>
              <a:rPr lang="en-US" sz="3200" b="1" dirty="0"/>
              <a:t> </a:t>
            </a:r>
            <a:r>
              <a:rPr lang="en-US" sz="3200" b="1" dirty="0" err="1"/>
              <a:t>pullu</a:t>
            </a:r>
            <a:r>
              <a:rPr lang="en-US" sz="3200" b="1" dirty="0"/>
              <a:t> </a:t>
            </a:r>
            <a:r>
              <a:rPr lang="en-US" sz="3200" b="1" dirty="0" err="1"/>
              <a:t>vaickkol</a:t>
            </a:r>
            <a:r>
              <a:rPr lang="en-US" sz="3200" b="1" dirty="0"/>
              <a:t> </a:t>
            </a:r>
            <a:r>
              <a:rPr lang="en-US" sz="3200" b="1" dirty="0" err="1"/>
              <a:t>ivakalaal</a:t>
            </a:r>
            <a:r>
              <a:rPr lang="en-US" sz="3200" b="1" dirty="0"/>
              <a:t> </a:t>
            </a:r>
            <a:r>
              <a:rPr lang="en-US" sz="3200" b="1" dirty="0" err="1"/>
              <a:t>cheytha</a:t>
            </a:r>
            <a:br>
              <a:rPr lang="en-US" sz="3200" b="1" dirty="0"/>
            </a:br>
            <a:r>
              <a:rPr lang="en-US" sz="3200" b="1" dirty="0" err="1"/>
              <a:t>Velakal</a:t>
            </a:r>
            <a:r>
              <a:rPr lang="en-US" sz="3200" b="1" dirty="0"/>
              <a:t> </a:t>
            </a:r>
            <a:r>
              <a:rPr lang="en-US" sz="3200" b="1" dirty="0" err="1"/>
              <a:t>venthidume</a:t>
            </a:r>
            <a:r>
              <a:rPr lang="en-US" sz="3200" b="1" dirty="0"/>
              <a:t> - </a:t>
            </a:r>
            <a:r>
              <a:rPr lang="en-US" sz="3200" b="1" dirty="0" err="1"/>
              <a:t>ayyo</a:t>
            </a:r>
            <a:r>
              <a:rPr lang="en-US" sz="3200" b="1" dirty="0"/>
              <a:t>!</a:t>
            </a:r>
            <a:br>
              <a:rPr lang="en-US" sz="3200" b="1" dirty="0"/>
            </a:br>
            <a:br>
              <a:rPr lang="en-US" sz="1400" b="1" dirty="0"/>
            </a:br>
            <a:r>
              <a:rPr lang="en-US" sz="3200" b="1" dirty="0"/>
              <a:t>	</a:t>
            </a:r>
            <a:r>
              <a:rPr lang="en-US" sz="3200" b="1" i="1" dirty="0" err="1"/>
              <a:t>Deepam</a:t>
            </a:r>
            <a:r>
              <a:rPr lang="en-US" sz="3200" b="1" i="1" dirty="0"/>
              <a:t> </a:t>
            </a:r>
            <a:r>
              <a:rPr lang="en-US" sz="3200" b="1" i="1" dirty="0" err="1"/>
              <a:t>theliyichu</a:t>
            </a:r>
            <a:r>
              <a:rPr lang="en-US" sz="3200" b="1" i="1" dirty="0"/>
              <a:t> </a:t>
            </a:r>
            <a:r>
              <a:rPr lang="en-US" sz="3200" b="1" i="1" dirty="0" err="1"/>
              <a:t>kaathirippin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b="1" i="1" dirty="0"/>
              <a:t>	</a:t>
            </a:r>
            <a:r>
              <a:rPr lang="en-US" sz="3200" b="1" i="1" dirty="0" err="1"/>
              <a:t>Jeevanaadhane</a:t>
            </a:r>
            <a:r>
              <a:rPr lang="en-US" sz="3200" b="1" i="1" dirty="0"/>
              <a:t> </a:t>
            </a:r>
            <a:r>
              <a:rPr lang="en-US" sz="3200" b="1" i="1" dirty="0" err="1"/>
              <a:t>ethirelppaan</a:t>
            </a:r>
            <a:endParaRPr lang="en-AE" sz="32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2571CD-31E4-19A4-E7E2-5896831848A5}"/>
              </a:ext>
            </a:extLst>
          </p:cNvPr>
          <p:cNvSpPr txBox="1">
            <a:spLocks/>
          </p:cNvSpPr>
          <p:nvPr/>
        </p:nvSpPr>
        <p:spPr>
          <a:xfrm>
            <a:off x="798989" y="0"/>
            <a:ext cx="10786369" cy="341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latin typeface="ML-TTAmbili" panose="04000000000000000000" pitchFamily="82" charset="0"/>
              </a:rPr>
              <a:t>a¶-h³ {</a:t>
            </a:r>
            <a:r>
              <a:rPr lang="en-US" sz="4000" b="1" dirty="0" err="1">
                <a:latin typeface="ML-TTAmbili" panose="04000000000000000000" pitchFamily="82" charset="0"/>
              </a:rPr>
              <a:t>InkvXphmw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ASn-Øm</a:t>
            </a:r>
            <a:r>
              <a:rPr lang="en-US" sz="4000" b="1" dirty="0">
                <a:latin typeface="ML-TTAmbili" panose="04000000000000000000" pitchFamily="82" charset="0"/>
              </a:rPr>
              <a:t>-\-¯</a:t>
            </a:r>
            <a:r>
              <a:rPr lang="en-US" sz="4000" b="1" dirty="0" err="1">
                <a:latin typeface="ML-TTAmbili" panose="04000000000000000000" pitchFamily="82" charset="0"/>
              </a:rPr>
              <a:t>n-t·Ä</a:t>
            </a:r>
            <a:endParaRPr lang="en-US" sz="40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]</a:t>
            </a:r>
            <a:r>
              <a:rPr lang="en-US" sz="4000" b="1" dirty="0" err="1">
                <a:latin typeface="ML-TTAmbili" panose="04000000000000000000" pitchFamily="82" charset="0"/>
              </a:rPr>
              <a:t>Wn-bWw</a:t>
            </a:r>
            <a:r>
              <a:rPr lang="en-US" sz="4000" b="1" dirty="0">
                <a:latin typeface="ML-TTAmbili" panose="04000000000000000000" pitchFamily="82" charset="0"/>
              </a:rPr>
              <a:t> s]m³ </a:t>
            </a:r>
            <a:r>
              <a:rPr lang="en-US" sz="4000" b="1" dirty="0" err="1">
                <a:latin typeface="ML-TTAmbili" panose="04000000000000000000" pitchFamily="82" charset="0"/>
              </a:rPr>
              <a:t>shÅn</a:t>
            </a:r>
            <a:r>
              <a:rPr lang="en-US" sz="4000" b="1" dirty="0">
                <a:latin typeface="ML-TTAmbili" panose="04000000000000000000" pitchFamily="82" charset="0"/>
              </a:rPr>
              <a:t>-¡-</a:t>
            </a:r>
            <a:r>
              <a:rPr lang="en-US" sz="4000" b="1" dirty="0" err="1">
                <a:latin typeface="ML-TTAmbili" panose="04000000000000000000" pitchFamily="82" charset="0"/>
              </a:rPr>
              <a:t>Ãp</a:t>
            </a:r>
            <a:r>
              <a:rPr lang="en-US" sz="4000" b="1" dirty="0">
                <a:latin typeface="ML-TTAmbili" panose="04000000000000000000" pitchFamily="82" charset="0"/>
              </a:rPr>
              <a:t>-I-</a:t>
            </a:r>
            <a:r>
              <a:rPr lang="en-US" sz="4000" b="1" dirty="0" err="1">
                <a:latin typeface="ML-TTAmbili" panose="04000000000000000000" pitchFamily="82" charset="0"/>
              </a:rPr>
              <a:t>fmÂ</a:t>
            </a:r>
            <a:endParaRPr lang="en-US" sz="40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acw</a:t>
            </a:r>
            <a:r>
              <a:rPr lang="en-US" sz="4000" b="1" dirty="0">
                <a:latin typeface="ML-TTAmbili" panose="04000000000000000000" pitchFamily="82" charset="0"/>
              </a:rPr>
              <a:t> ]</a:t>
            </a:r>
            <a:r>
              <a:rPr lang="en-US" sz="4000" b="1" dirty="0" err="1">
                <a:latin typeface="ML-TTAmbili" panose="04000000000000000000" pitchFamily="82" charset="0"/>
              </a:rPr>
              <a:t>pÃp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hbvt¡mÂ</a:t>
            </a:r>
            <a:r>
              <a:rPr lang="en-US" sz="4000" b="1" dirty="0">
                <a:latin typeface="ML-TTAmbili" panose="04000000000000000000" pitchFamily="82" charset="0"/>
              </a:rPr>
              <a:t> Ch-I-</a:t>
            </a:r>
            <a:r>
              <a:rPr lang="en-US" sz="4000" b="1" dirty="0" err="1">
                <a:latin typeface="ML-TTAmbili" panose="04000000000000000000" pitchFamily="82" charset="0"/>
              </a:rPr>
              <a:t>fmÂ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sNbvX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the-IÄ </a:t>
            </a:r>
            <a:r>
              <a:rPr lang="en-US" sz="4000" b="1" dirty="0" err="1">
                <a:latin typeface="ML-TTAmbili" panose="04000000000000000000" pitchFamily="82" charset="0"/>
              </a:rPr>
              <a:t>sh´n-Sp-ta-þ-At¿m</a:t>
            </a:r>
            <a:r>
              <a:rPr lang="en-US" sz="4000" b="1" dirty="0">
                <a:latin typeface="ML-TTAmbili" panose="04000000000000000000" pitchFamily="82" charset="0"/>
              </a:rPr>
              <a:t>!</a:t>
            </a:r>
          </a:p>
          <a:p>
            <a:pPr algn="l"/>
            <a:endParaRPr lang="en-US" sz="14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Zo]w </a:t>
            </a:r>
            <a:r>
              <a:rPr lang="en-US" sz="4000" b="1" dirty="0" err="1">
                <a:latin typeface="ML-TTAmbili" panose="04000000000000000000" pitchFamily="82" charset="0"/>
              </a:rPr>
              <a:t>sXfn-bn¨p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</a:t>
            </a:r>
            <a:r>
              <a:rPr lang="en-US" sz="4000" b="1" dirty="0">
                <a:latin typeface="ML-TTAmbili" panose="04000000000000000000" pitchFamily="82" charset="0"/>
              </a:rPr>
              <a:t>-¸n³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-\m-Ys\ FXn-tcÂ¸m³</a:t>
            </a:r>
            <a:endParaRPr lang="en-AE" sz="4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5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27F-6BC7-F2C9-04A7-AC53C99F0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89" y="3429000"/>
            <a:ext cx="10786369" cy="3414528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Vandya</a:t>
            </a:r>
            <a:r>
              <a:rPr lang="en-US" sz="3200" b="1" dirty="0"/>
              <a:t> </a:t>
            </a:r>
            <a:r>
              <a:rPr lang="en-US" sz="3200" b="1" dirty="0" err="1"/>
              <a:t>vallabhanaam</a:t>
            </a:r>
            <a:r>
              <a:rPr lang="en-US" sz="3200" b="1" dirty="0"/>
              <a:t> </a:t>
            </a:r>
            <a:r>
              <a:rPr lang="en-US" sz="3200" b="1" dirty="0" err="1"/>
              <a:t>yeshu</a:t>
            </a:r>
            <a:r>
              <a:rPr lang="en-US" sz="3200" b="1" dirty="0"/>
              <a:t> </a:t>
            </a:r>
            <a:r>
              <a:rPr lang="en-US" sz="3200" b="1" dirty="0" err="1"/>
              <a:t>maheshan</a:t>
            </a:r>
            <a:br>
              <a:rPr lang="en-US" sz="3200" b="1" dirty="0"/>
            </a:br>
            <a:r>
              <a:rPr lang="en-US" sz="3200" b="1" dirty="0" err="1"/>
              <a:t>Vishudhanmaarkkaay</a:t>
            </a:r>
            <a:r>
              <a:rPr lang="en-US" sz="3200" b="1" dirty="0"/>
              <a:t> </a:t>
            </a:r>
            <a:r>
              <a:rPr lang="en-US" sz="3200" b="1" dirty="0" err="1"/>
              <a:t>vaanil</a:t>
            </a:r>
            <a:r>
              <a:rPr lang="en-US" sz="3200" b="1" dirty="0"/>
              <a:t> </a:t>
            </a:r>
            <a:r>
              <a:rPr lang="en-US" sz="3200" b="1" dirty="0" err="1"/>
              <a:t>vannidumbol</a:t>
            </a:r>
            <a:br>
              <a:rPr lang="en-US" sz="3200" b="1" dirty="0"/>
            </a:br>
            <a:r>
              <a:rPr lang="en-US" sz="3200" b="1" dirty="0" err="1"/>
              <a:t>Nindyaraakaathe</a:t>
            </a:r>
            <a:r>
              <a:rPr lang="en-US" sz="3200" b="1" dirty="0"/>
              <a:t> </a:t>
            </a:r>
            <a:r>
              <a:rPr lang="en-US" sz="3200" b="1" dirty="0" err="1"/>
              <a:t>velippedum</a:t>
            </a:r>
            <a:r>
              <a:rPr lang="en-US" sz="3200" b="1" dirty="0"/>
              <a:t> </a:t>
            </a:r>
            <a:r>
              <a:rPr lang="en-US" sz="3200" b="1" dirty="0" err="1"/>
              <a:t>vannam</a:t>
            </a:r>
            <a:br>
              <a:rPr lang="en-US" sz="3200" b="1" dirty="0"/>
            </a:br>
            <a:r>
              <a:rPr lang="en-US" sz="3200" b="1" dirty="0" err="1"/>
              <a:t>Susthiraraayirikkaam</a:t>
            </a:r>
            <a:r>
              <a:rPr lang="en-US" sz="3200" b="1" dirty="0"/>
              <a:t> – </a:t>
            </a:r>
            <a:r>
              <a:rPr lang="en-US" sz="3200" b="1" dirty="0" err="1"/>
              <a:t>nammal</a:t>
            </a:r>
            <a:br>
              <a:rPr lang="en-US" sz="3200" b="1" dirty="0"/>
            </a:br>
            <a:br>
              <a:rPr lang="en-US" sz="1400" b="1" dirty="0"/>
            </a:br>
            <a:r>
              <a:rPr lang="en-US" sz="3200" b="1" dirty="0"/>
              <a:t>	</a:t>
            </a:r>
            <a:r>
              <a:rPr lang="en-US" sz="3200" b="1" i="1" dirty="0" err="1"/>
              <a:t>Deepam</a:t>
            </a:r>
            <a:r>
              <a:rPr lang="en-US" sz="3200" b="1" i="1" dirty="0"/>
              <a:t> </a:t>
            </a:r>
            <a:r>
              <a:rPr lang="en-US" sz="3200" b="1" i="1" dirty="0" err="1"/>
              <a:t>theliyichu</a:t>
            </a:r>
            <a:r>
              <a:rPr lang="en-US" sz="3200" b="1" i="1" dirty="0"/>
              <a:t> </a:t>
            </a:r>
            <a:r>
              <a:rPr lang="en-US" sz="3200" b="1" i="1" dirty="0" err="1"/>
              <a:t>kaathirippin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b="1" i="1" dirty="0"/>
              <a:t>	</a:t>
            </a:r>
            <a:r>
              <a:rPr lang="en-US" sz="3200" b="1" i="1" dirty="0" err="1"/>
              <a:t>Jeevanaadhane</a:t>
            </a:r>
            <a:r>
              <a:rPr lang="en-US" sz="3200" b="1" i="1" dirty="0"/>
              <a:t> </a:t>
            </a:r>
            <a:r>
              <a:rPr lang="en-US" sz="3200" b="1" i="1" dirty="0" err="1"/>
              <a:t>ethirelppaan</a:t>
            </a:r>
            <a:endParaRPr lang="en-AE" sz="32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2571CD-31E4-19A4-E7E2-5896831848A5}"/>
              </a:ext>
            </a:extLst>
          </p:cNvPr>
          <p:cNvSpPr txBox="1">
            <a:spLocks/>
          </p:cNvSpPr>
          <p:nvPr/>
        </p:nvSpPr>
        <p:spPr>
          <a:xfrm>
            <a:off x="798989" y="0"/>
            <a:ext cx="10786369" cy="341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hµy-h-Ã</a:t>
            </a:r>
            <a:r>
              <a:rPr lang="en-US" sz="4000" b="1" dirty="0">
                <a:latin typeface="ML-TTAmbili" panose="04000000000000000000" pitchFamily="82" charset="0"/>
              </a:rPr>
              <a:t>-`\mw tbip-a-tl-i³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hnip-²-·</a:t>
            </a:r>
            <a:r>
              <a:rPr lang="en-US" sz="4000" b="1" dirty="0" err="1">
                <a:latin typeface="ML-TTAmbili" panose="04000000000000000000" pitchFamily="82" charset="0"/>
              </a:rPr>
              <a:t>mÀ¡mbv</a:t>
            </a:r>
            <a:r>
              <a:rPr lang="en-US" sz="4000" b="1" dirty="0">
                <a:latin typeface="ML-TTAmbili" panose="04000000000000000000" pitchFamily="82" charset="0"/>
              </a:rPr>
              <a:t> hm\</a:t>
            </a:r>
            <a:r>
              <a:rPr lang="en-US" sz="4000" b="1" dirty="0" err="1">
                <a:latin typeface="ML-TTAmbili" panose="04000000000000000000" pitchFamily="82" charset="0"/>
              </a:rPr>
              <a:t>nÂ</a:t>
            </a:r>
            <a:r>
              <a:rPr lang="en-US" sz="4000" b="1" dirty="0">
                <a:latin typeface="ML-TTAmbili" panose="04000000000000000000" pitchFamily="82" charset="0"/>
              </a:rPr>
              <a:t> h¶n-Sp-t¼mÄ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\</a:t>
            </a:r>
            <a:r>
              <a:rPr lang="en-US" sz="4000" b="1" dirty="0" err="1">
                <a:latin typeface="ML-TTAmbili" panose="04000000000000000000" pitchFamily="82" charset="0"/>
              </a:rPr>
              <a:t>nµy-cm-ImsX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shfn</a:t>
            </a:r>
            <a:r>
              <a:rPr lang="en-US" sz="4000" b="1" dirty="0">
                <a:latin typeface="ML-TTAmbili" panose="04000000000000000000" pitchFamily="82" charset="0"/>
              </a:rPr>
              <a:t>-s¸-</a:t>
            </a:r>
            <a:r>
              <a:rPr lang="en-US" sz="4000" b="1" dirty="0" err="1">
                <a:latin typeface="ML-TTAmbili" panose="04000000000000000000" pitchFamily="82" charset="0"/>
              </a:rPr>
              <a:t>Spw-h®w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kpØn</a:t>
            </a:r>
            <a:r>
              <a:rPr lang="en-US" sz="4000" b="1" dirty="0">
                <a:latin typeface="ML-TTAmbili" panose="04000000000000000000" pitchFamily="82" charset="0"/>
              </a:rPr>
              <a:t>-c-cm-bn-</a:t>
            </a:r>
            <a:r>
              <a:rPr lang="en-US" sz="4000" b="1" dirty="0" err="1">
                <a:latin typeface="ML-TTAmbili" panose="04000000000000000000" pitchFamily="82" charset="0"/>
              </a:rPr>
              <a:t>cn</a:t>
            </a:r>
            <a:r>
              <a:rPr lang="en-US" sz="4000" b="1" dirty="0">
                <a:latin typeface="ML-TTAmbili" panose="04000000000000000000" pitchFamily="82" charset="0"/>
              </a:rPr>
              <a:t>-¡mw-þ-\-½Ä</a:t>
            </a:r>
          </a:p>
          <a:p>
            <a:pPr algn="l"/>
            <a:endParaRPr lang="en-US" sz="14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Zo]w </a:t>
            </a:r>
            <a:r>
              <a:rPr lang="en-US" sz="4000" b="1" dirty="0" err="1">
                <a:latin typeface="ML-TTAmbili" panose="04000000000000000000" pitchFamily="82" charset="0"/>
              </a:rPr>
              <a:t>sXfn-bn¨p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</a:t>
            </a:r>
            <a:r>
              <a:rPr lang="en-US" sz="4000" b="1" dirty="0">
                <a:latin typeface="ML-TTAmbili" panose="04000000000000000000" pitchFamily="82" charset="0"/>
              </a:rPr>
              <a:t>-¸n³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-\m-Ys\ FXn-tcÂ¸m³</a:t>
            </a:r>
            <a:endParaRPr lang="en-AE" sz="4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896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27F-6BC7-F2C9-04A7-AC53C99F0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89" y="3429000"/>
            <a:ext cx="10786369" cy="3414528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/>
              <a:t>Than </a:t>
            </a:r>
            <a:r>
              <a:rPr lang="en-US" sz="3200" b="1" dirty="0" err="1"/>
              <a:t>thiru</a:t>
            </a:r>
            <a:r>
              <a:rPr lang="en-US" sz="3200" b="1" dirty="0"/>
              <a:t> </a:t>
            </a:r>
            <a:r>
              <a:rPr lang="en-US" sz="3200" b="1" dirty="0" err="1"/>
              <a:t>naamathil</a:t>
            </a:r>
            <a:r>
              <a:rPr lang="en-US" sz="3200" b="1" dirty="0"/>
              <a:t> </a:t>
            </a:r>
            <a:r>
              <a:rPr lang="en-US" sz="3200" b="1" dirty="0" err="1"/>
              <a:t>aashritharaay</a:t>
            </a:r>
            <a:r>
              <a:rPr lang="en-US" sz="3200" b="1" dirty="0"/>
              <a:t> naam</a:t>
            </a:r>
            <a:br>
              <a:rPr lang="en-US" sz="3200" b="1" dirty="0"/>
            </a:br>
            <a:r>
              <a:rPr lang="en-US" sz="3200" b="1" dirty="0" err="1"/>
              <a:t>Thalarnnu</a:t>
            </a:r>
            <a:r>
              <a:rPr lang="en-US" sz="3200" b="1" dirty="0"/>
              <a:t> </a:t>
            </a:r>
            <a:r>
              <a:rPr lang="en-US" sz="3200" b="1" dirty="0" err="1"/>
              <a:t>pokaathe</a:t>
            </a:r>
            <a:r>
              <a:rPr lang="en-US" sz="3200" b="1" dirty="0"/>
              <a:t> </a:t>
            </a:r>
            <a:r>
              <a:rPr lang="en-US" sz="3200" b="1" dirty="0" err="1"/>
              <a:t>kaathirikkaam</a:t>
            </a:r>
            <a:br>
              <a:rPr lang="en-US" sz="3200" b="1" dirty="0"/>
            </a:br>
            <a:r>
              <a:rPr lang="en-US" sz="3200" b="1" dirty="0" err="1"/>
              <a:t>Anthyam</a:t>
            </a:r>
            <a:r>
              <a:rPr lang="en-US" sz="3200" b="1" dirty="0"/>
              <a:t> </a:t>
            </a:r>
            <a:r>
              <a:rPr lang="en-US" sz="3200" b="1" dirty="0" err="1"/>
              <a:t>vareyum</a:t>
            </a:r>
            <a:r>
              <a:rPr lang="en-US" sz="3200" b="1" dirty="0"/>
              <a:t> </a:t>
            </a:r>
            <a:r>
              <a:rPr lang="en-US" sz="3200" b="1" dirty="0" err="1"/>
              <a:t>aadima</a:t>
            </a:r>
            <a:r>
              <a:rPr lang="en-US" sz="3200" b="1" dirty="0"/>
              <a:t> </a:t>
            </a:r>
            <a:r>
              <a:rPr lang="en-US" sz="3200" b="1" dirty="0" err="1"/>
              <a:t>sneham</a:t>
            </a:r>
            <a:br>
              <a:rPr lang="en-US" sz="3200" b="1" dirty="0"/>
            </a:br>
            <a:r>
              <a:rPr lang="en-US" sz="3200" b="1" dirty="0" err="1"/>
              <a:t>Ottum</a:t>
            </a:r>
            <a:r>
              <a:rPr lang="en-US" sz="3200" b="1" dirty="0"/>
              <a:t> </a:t>
            </a:r>
            <a:r>
              <a:rPr lang="en-US" sz="3200" b="1" dirty="0" err="1"/>
              <a:t>vidaathirikkaam</a:t>
            </a:r>
            <a:r>
              <a:rPr lang="en-US" sz="3200" b="1" dirty="0"/>
              <a:t> - </a:t>
            </a:r>
            <a:r>
              <a:rPr lang="en-US" sz="3200" b="1" dirty="0" err="1"/>
              <a:t>nammal</a:t>
            </a:r>
            <a:br>
              <a:rPr lang="en-US" sz="3200" b="1" dirty="0"/>
            </a:br>
            <a:br>
              <a:rPr lang="en-US" sz="1400" b="1" dirty="0"/>
            </a:br>
            <a:r>
              <a:rPr lang="en-US" sz="3200" b="1" dirty="0"/>
              <a:t>	</a:t>
            </a:r>
            <a:r>
              <a:rPr lang="en-US" sz="3200" b="1" i="1" dirty="0" err="1"/>
              <a:t>Deepam</a:t>
            </a:r>
            <a:r>
              <a:rPr lang="en-US" sz="3200" b="1" i="1" dirty="0"/>
              <a:t> </a:t>
            </a:r>
            <a:r>
              <a:rPr lang="en-US" sz="3200" b="1" i="1" dirty="0" err="1"/>
              <a:t>theliyichu</a:t>
            </a:r>
            <a:r>
              <a:rPr lang="en-US" sz="3200" b="1" i="1" dirty="0"/>
              <a:t> </a:t>
            </a:r>
            <a:r>
              <a:rPr lang="en-US" sz="3200" b="1" i="1" dirty="0" err="1"/>
              <a:t>kaathirippin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b="1" i="1" dirty="0"/>
              <a:t>	</a:t>
            </a:r>
            <a:r>
              <a:rPr lang="en-US" sz="3200" b="1" i="1" dirty="0" err="1"/>
              <a:t>Jeevanaadhane</a:t>
            </a:r>
            <a:r>
              <a:rPr lang="en-US" sz="3200" b="1" i="1" dirty="0"/>
              <a:t> </a:t>
            </a:r>
            <a:r>
              <a:rPr lang="en-US" sz="3200" b="1" i="1" dirty="0" err="1"/>
              <a:t>ethirelppaan</a:t>
            </a:r>
            <a:endParaRPr lang="en-AE" sz="32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2571CD-31E4-19A4-E7E2-5896831848A5}"/>
              </a:ext>
            </a:extLst>
          </p:cNvPr>
          <p:cNvSpPr txBox="1">
            <a:spLocks/>
          </p:cNvSpPr>
          <p:nvPr/>
        </p:nvSpPr>
        <p:spPr>
          <a:xfrm>
            <a:off x="798989" y="0"/>
            <a:ext cx="10786369" cy="341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latin typeface="ML-TTAmbili" panose="04000000000000000000" pitchFamily="82" charset="0"/>
              </a:rPr>
              <a:t>X³ </a:t>
            </a:r>
            <a:r>
              <a:rPr lang="en-US" sz="4000" b="1" dirty="0" err="1">
                <a:latin typeface="ML-TTAmbili" panose="04000000000000000000" pitchFamily="82" charset="0"/>
              </a:rPr>
              <a:t>Xn</a:t>
            </a:r>
            <a:r>
              <a:rPr lang="en-US" sz="4000" b="1" dirty="0">
                <a:latin typeface="ML-TTAmbili" panose="04000000000000000000" pitchFamily="82" charset="0"/>
              </a:rPr>
              <a:t>-cp-\m-a-¯n-</a:t>
            </a:r>
            <a:r>
              <a:rPr lang="en-US" sz="4000" b="1" dirty="0" err="1">
                <a:latin typeface="ML-TTAmbili" panose="04000000000000000000" pitchFamily="82" charset="0"/>
              </a:rPr>
              <a:t>em</a:t>
            </a:r>
            <a:r>
              <a:rPr lang="en-US" sz="4000" b="1" dirty="0">
                <a:latin typeface="ML-TTAmbili" panose="04000000000000000000" pitchFamily="82" charset="0"/>
              </a:rPr>
              <a:t>-{in-X-</a:t>
            </a:r>
            <a:r>
              <a:rPr lang="en-US" sz="4000" b="1" dirty="0" err="1">
                <a:latin typeface="ML-TTAmbili" panose="04000000000000000000" pitchFamily="82" charset="0"/>
              </a:rPr>
              <a:t>cmbv</a:t>
            </a:r>
            <a:r>
              <a:rPr lang="en-US" sz="4000" b="1" dirty="0">
                <a:latin typeface="ML-TTAmbili" panose="04000000000000000000" pitchFamily="82" charset="0"/>
              </a:rPr>
              <a:t> \mw </a:t>
            </a: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XfÀ¶p-t</a:t>
            </a:r>
            <a:r>
              <a:rPr lang="en-US" sz="4000" b="1" dirty="0">
                <a:latin typeface="ML-TTAmbili" panose="04000000000000000000" pitchFamily="82" charset="0"/>
              </a:rPr>
              <a:t>]m-</a:t>
            </a:r>
            <a:r>
              <a:rPr lang="en-US" sz="4000" b="1" dirty="0" err="1">
                <a:latin typeface="ML-TTAmbili" panose="04000000000000000000" pitchFamily="82" charset="0"/>
              </a:rPr>
              <a:t>ImsX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Im¯n-cn¡mw</a:t>
            </a:r>
            <a:endParaRPr lang="en-US" sz="40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A´yw</a:t>
            </a:r>
            <a:r>
              <a:rPr lang="en-US" sz="4000" b="1" dirty="0">
                <a:latin typeface="ML-TTAmbili" panose="04000000000000000000" pitchFamily="82" charset="0"/>
              </a:rPr>
              <a:t>-h-</a:t>
            </a:r>
            <a:r>
              <a:rPr lang="en-US" sz="4000" b="1" dirty="0" err="1">
                <a:latin typeface="ML-TTAmbili" panose="04000000000000000000" pitchFamily="82" charset="0"/>
              </a:rPr>
              <a:t>scbpw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BZn</a:t>
            </a:r>
            <a:r>
              <a:rPr lang="en-US" sz="4000" b="1" dirty="0">
                <a:latin typeface="ML-TTAmbili" panose="04000000000000000000" pitchFamily="82" charset="0"/>
              </a:rPr>
              <a:t>-a-</a:t>
            </a:r>
            <a:r>
              <a:rPr lang="en-US" sz="4000" b="1" dirty="0" err="1">
                <a:latin typeface="ML-TTAmbili" panose="04000000000000000000" pitchFamily="82" charset="0"/>
              </a:rPr>
              <a:t>kvt</a:t>
            </a:r>
            <a:r>
              <a:rPr lang="en-US" sz="4000" b="1" dirty="0">
                <a:latin typeface="ML-TTAmbili" panose="04000000000000000000" pitchFamily="82" charset="0"/>
              </a:rPr>
              <a:t>\</a:t>
            </a:r>
            <a:r>
              <a:rPr lang="en-US" sz="4000" b="1" dirty="0" err="1">
                <a:latin typeface="ML-TTAmbili" panose="04000000000000000000" pitchFamily="82" charset="0"/>
              </a:rPr>
              <a:t>lw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H«pw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hnSm-Xn-cn</a:t>
            </a:r>
            <a:r>
              <a:rPr lang="en-US" sz="4000" b="1" dirty="0">
                <a:latin typeface="ML-TTAmbili" panose="04000000000000000000" pitchFamily="82" charset="0"/>
              </a:rPr>
              <a:t>-¡mw-þ-\-½Ä</a:t>
            </a:r>
          </a:p>
          <a:p>
            <a:pPr algn="l"/>
            <a:endParaRPr lang="en-US" sz="14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Zo]w </a:t>
            </a:r>
            <a:r>
              <a:rPr lang="en-US" sz="4000" b="1" dirty="0" err="1">
                <a:latin typeface="ML-TTAmbili" panose="04000000000000000000" pitchFamily="82" charset="0"/>
              </a:rPr>
              <a:t>sXfn-bn¨p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</a:t>
            </a:r>
            <a:r>
              <a:rPr lang="en-US" sz="4000" b="1" dirty="0">
                <a:latin typeface="ML-TTAmbili" panose="04000000000000000000" pitchFamily="82" charset="0"/>
              </a:rPr>
              <a:t>-¸n³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-\m-Ys\ FXn-tcÂ¸m³</a:t>
            </a:r>
            <a:endParaRPr lang="en-AE" sz="4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1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27F-6BC7-F2C9-04A7-AC53C99F0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89" y="3429000"/>
            <a:ext cx="10786369" cy="3414528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Venthazhiyum</a:t>
            </a:r>
            <a:r>
              <a:rPr lang="en-US" sz="3200" b="1" dirty="0"/>
              <a:t> </a:t>
            </a:r>
            <a:r>
              <a:rPr lang="en-US" sz="3200" b="1" dirty="0" err="1"/>
              <a:t>ee</a:t>
            </a:r>
            <a:r>
              <a:rPr lang="en-US" sz="3200" b="1" dirty="0"/>
              <a:t> </a:t>
            </a:r>
            <a:r>
              <a:rPr lang="en-US" sz="3200" b="1" dirty="0" err="1"/>
              <a:t>bhoomiyennarinjum</a:t>
            </a:r>
            <a:br>
              <a:rPr lang="en-US" sz="3200" b="1" dirty="0"/>
            </a:br>
            <a:r>
              <a:rPr lang="en-US" sz="3200" b="1" dirty="0" err="1"/>
              <a:t>Kaanthane</a:t>
            </a:r>
            <a:r>
              <a:rPr lang="en-US" sz="3200" b="1" dirty="0"/>
              <a:t> </a:t>
            </a:r>
            <a:r>
              <a:rPr lang="en-US" sz="3200" b="1" dirty="0" err="1"/>
              <a:t>kaanuvaan</a:t>
            </a:r>
            <a:r>
              <a:rPr lang="en-US" sz="3200" b="1" dirty="0"/>
              <a:t> </a:t>
            </a:r>
            <a:r>
              <a:rPr lang="en-US" sz="3200" b="1" dirty="0" err="1"/>
              <a:t>kaathirunnum</a:t>
            </a:r>
            <a:br>
              <a:rPr lang="en-US" sz="3200" b="1" dirty="0"/>
            </a:br>
            <a:r>
              <a:rPr lang="en-US" sz="3200" b="1" dirty="0" err="1"/>
              <a:t>Ethra</a:t>
            </a:r>
            <a:r>
              <a:rPr lang="en-US" sz="3200" b="1" dirty="0"/>
              <a:t> </a:t>
            </a:r>
            <a:r>
              <a:rPr lang="en-US" sz="3200" b="1" dirty="0" err="1"/>
              <a:t>vishudha</a:t>
            </a:r>
            <a:r>
              <a:rPr lang="en-US" sz="3200" b="1" dirty="0"/>
              <a:t> </a:t>
            </a:r>
            <a:r>
              <a:rPr lang="en-US" sz="3200" b="1" dirty="0" err="1"/>
              <a:t>jeevanum</a:t>
            </a:r>
            <a:r>
              <a:rPr lang="en-US" sz="3200" b="1" dirty="0"/>
              <a:t> </a:t>
            </a:r>
            <a:r>
              <a:rPr lang="en-US" sz="3200" b="1" dirty="0" err="1"/>
              <a:t>bhakthiyum</a:t>
            </a:r>
            <a:br>
              <a:rPr lang="en-US" sz="3200" b="1" dirty="0"/>
            </a:br>
            <a:r>
              <a:rPr lang="en-US" sz="3200" b="1" dirty="0" err="1"/>
              <a:t>Ullavaraakanam</a:t>
            </a:r>
            <a:r>
              <a:rPr lang="en-US" sz="3200" b="1" dirty="0"/>
              <a:t> naam - </a:t>
            </a:r>
            <a:r>
              <a:rPr lang="en-US" sz="3200" b="1" dirty="0" err="1"/>
              <a:t>paarthaal</a:t>
            </a:r>
            <a:br>
              <a:rPr lang="en-US" sz="3200" b="1" dirty="0"/>
            </a:br>
            <a:br>
              <a:rPr lang="en-US" sz="1400" b="1" dirty="0"/>
            </a:br>
            <a:r>
              <a:rPr lang="en-US" sz="3200" b="1" dirty="0"/>
              <a:t>	</a:t>
            </a:r>
            <a:r>
              <a:rPr lang="en-US" sz="3200" b="1" i="1" dirty="0" err="1"/>
              <a:t>Deepam</a:t>
            </a:r>
            <a:r>
              <a:rPr lang="en-US" sz="3200" b="1" i="1" dirty="0"/>
              <a:t> </a:t>
            </a:r>
            <a:r>
              <a:rPr lang="en-US" sz="3200" b="1" i="1" dirty="0" err="1"/>
              <a:t>theliyichu</a:t>
            </a:r>
            <a:r>
              <a:rPr lang="en-US" sz="3200" b="1" i="1" dirty="0"/>
              <a:t> </a:t>
            </a:r>
            <a:r>
              <a:rPr lang="en-US" sz="3200" b="1" i="1" dirty="0" err="1"/>
              <a:t>kaathirippin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b="1" i="1" dirty="0"/>
              <a:t>	</a:t>
            </a:r>
            <a:r>
              <a:rPr lang="en-US" sz="3200" b="1" i="1" dirty="0" err="1"/>
              <a:t>Jeevanaadhane</a:t>
            </a:r>
            <a:r>
              <a:rPr lang="en-US" sz="3200" b="1" i="1" dirty="0"/>
              <a:t> </a:t>
            </a:r>
            <a:r>
              <a:rPr lang="en-US" sz="3200" b="1" i="1" dirty="0" err="1"/>
              <a:t>ethirelppaan</a:t>
            </a:r>
            <a:endParaRPr lang="en-AE" sz="32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2571CD-31E4-19A4-E7E2-5896831848A5}"/>
              </a:ext>
            </a:extLst>
          </p:cNvPr>
          <p:cNvSpPr txBox="1">
            <a:spLocks/>
          </p:cNvSpPr>
          <p:nvPr/>
        </p:nvSpPr>
        <p:spPr>
          <a:xfrm>
            <a:off x="798989" y="0"/>
            <a:ext cx="10786369" cy="341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sh</a:t>
            </a:r>
            <a:r>
              <a:rPr lang="en-US" sz="4000" b="1" dirty="0">
                <a:latin typeface="ML-TTAmbili" panose="04000000000000000000" pitchFamily="82" charset="0"/>
              </a:rPr>
              <a:t>´-</a:t>
            </a:r>
            <a:r>
              <a:rPr lang="en-US" sz="4000" b="1" dirty="0" err="1">
                <a:latin typeface="ML-TTAmbili" panose="04000000000000000000" pitchFamily="82" charset="0"/>
              </a:rPr>
              <a:t>gnbpw</a:t>
            </a:r>
            <a:r>
              <a:rPr lang="en-US" sz="4000" b="1" dirty="0">
                <a:latin typeface="ML-TTAmbili" panose="04000000000000000000" pitchFamily="82" charset="0"/>
              </a:rPr>
              <a:t> Cu `</a:t>
            </a:r>
            <a:r>
              <a:rPr lang="en-US" sz="4000" b="1" dirty="0" err="1">
                <a:latin typeface="ML-TTAmbili" panose="04000000000000000000" pitchFamily="82" charset="0"/>
              </a:rPr>
              <a:t>qan</a:t>
            </a:r>
            <a:r>
              <a:rPr lang="en-US" sz="4000" b="1" dirty="0">
                <a:latin typeface="ML-TTAmbili" panose="04000000000000000000" pitchFamily="82" charset="0"/>
              </a:rPr>
              <a:t>-sb-¶-</a:t>
            </a:r>
            <a:r>
              <a:rPr lang="en-US" sz="4000" b="1" dirty="0" err="1">
                <a:latin typeface="ML-TTAmbili" panose="04000000000000000000" pitchFamily="82" charset="0"/>
              </a:rPr>
              <a:t>dnªpw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Im´s</a:t>
            </a:r>
            <a:r>
              <a:rPr lang="en-US" sz="4000" b="1" dirty="0">
                <a:latin typeface="ML-TTAmbili" panose="04000000000000000000" pitchFamily="82" charset="0"/>
              </a:rPr>
              <a:t>\ ImWp-hm³ </a:t>
            </a:r>
            <a:r>
              <a:rPr lang="en-US" sz="4000" b="1" dirty="0" err="1">
                <a:latin typeface="ML-TTAmbili" panose="04000000000000000000" pitchFamily="82" charset="0"/>
              </a:rPr>
              <a:t>Im¯n-cp¶pw</a:t>
            </a:r>
            <a:endParaRPr lang="en-US" sz="40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F{X hnip² 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\pw `</a:t>
            </a:r>
            <a:r>
              <a:rPr lang="en-US" sz="4000" b="1" dirty="0" err="1">
                <a:latin typeface="ML-TTAmbili" panose="04000000000000000000" pitchFamily="82" charset="0"/>
              </a:rPr>
              <a:t>ànbpw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DÅ-h-cm-</a:t>
            </a:r>
            <a:r>
              <a:rPr lang="en-US" sz="4000" b="1" dirty="0" err="1">
                <a:latin typeface="ML-TTAmbili" panose="04000000000000000000" pitchFamily="82" charset="0"/>
              </a:rPr>
              <a:t>IWw</a:t>
            </a:r>
            <a:r>
              <a:rPr lang="en-US" sz="4000" b="1" dirty="0">
                <a:latin typeface="ML-TTAmbili" panose="04000000000000000000" pitchFamily="82" charset="0"/>
              </a:rPr>
              <a:t> \</a:t>
            </a:r>
            <a:r>
              <a:rPr lang="en-US" sz="4000" b="1" dirty="0" err="1">
                <a:latin typeface="ML-TTAmbili" panose="04000000000000000000" pitchFamily="82" charset="0"/>
              </a:rPr>
              <a:t>mwþ</a:t>
            </a:r>
            <a:r>
              <a:rPr lang="en-US" sz="4000" b="1" dirty="0">
                <a:latin typeface="ML-TTAmbili" panose="04000000000000000000" pitchFamily="82" charset="0"/>
              </a:rPr>
              <a:t>-]</a:t>
            </a:r>
            <a:r>
              <a:rPr lang="en-US" sz="4000" b="1" dirty="0" err="1">
                <a:latin typeface="ML-TTAmbili" panose="04000000000000000000" pitchFamily="82" charset="0"/>
              </a:rPr>
              <a:t>mÀ¯mÂ</a:t>
            </a:r>
            <a:endParaRPr lang="en-US" sz="4000" b="1" dirty="0">
              <a:latin typeface="ML-TTAmbili" panose="04000000000000000000" pitchFamily="82" charset="0"/>
            </a:endParaRPr>
          </a:p>
          <a:p>
            <a:pPr algn="l"/>
            <a:endParaRPr lang="en-US" sz="14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Zo]w </a:t>
            </a:r>
            <a:r>
              <a:rPr lang="en-US" sz="4000" b="1" dirty="0" err="1">
                <a:latin typeface="ML-TTAmbili" panose="04000000000000000000" pitchFamily="82" charset="0"/>
              </a:rPr>
              <a:t>sXfn-bn¨p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</a:t>
            </a:r>
            <a:r>
              <a:rPr lang="en-US" sz="4000" b="1" dirty="0">
                <a:latin typeface="ML-TTAmbili" panose="04000000000000000000" pitchFamily="82" charset="0"/>
              </a:rPr>
              <a:t>-¸n³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-\m-Ys\ FXn-tcÂ¸m³</a:t>
            </a:r>
            <a:endParaRPr lang="en-AE" sz="4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3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0027F-6BC7-F2C9-04A7-AC53C99F0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989" y="3429000"/>
            <a:ext cx="10786369" cy="3414528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 err="1"/>
              <a:t>Jadathinte</a:t>
            </a:r>
            <a:r>
              <a:rPr lang="en-US" sz="3200" b="1" dirty="0"/>
              <a:t> </a:t>
            </a:r>
            <a:r>
              <a:rPr lang="en-US" sz="3200" b="1" dirty="0" err="1"/>
              <a:t>pravruthikal</a:t>
            </a:r>
            <a:r>
              <a:rPr lang="en-US" sz="3200" b="1" dirty="0"/>
              <a:t> </a:t>
            </a:r>
            <a:r>
              <a:rPr lang="en-US" sz="3200" b="1" dirty="0" err="1"/>
              <a:t>samharichu</a:t>
            </a:r>
            <a:r>
              <a:rPr lang="en-US" sz="3200" b="1" dirty="0"/>
              <a:t> naam</a:t>
            </a:r>
            <a:br>
              <a:rPr lang="en-US" sz="3200" b="1" dirty="0"/>
            </a:br>
            <a:r>
              <a:rPr lang="en-US" sz="3200" b="1" dirty="0" err="1"/>
              <a:t>Jaikkanam</a:t>
            </a:r>
            <a:r>
              <a:rPr lang="en-US" sz="3200" b="1" dirty="0"/>
              <a:t> </a:t>
            </a:r>
            <a:r>
              <a:rPr lang="en-US" sz="3200" b="1" dirty="0" err="1"/>
              <a:t>saathaanya</a:t>
            </a:r>
            <a:r>
              <a:rPr lang="en-US" sz="3200" b="1" dirty="0"/>
              <a:t> </a:t>
            </a:r>
            <a:r>
              <a:rPr lang="en-US" sz="3200" b="1" dirty="0" err="1"/>
              <a:t>senakale</a:t>
            </a:r>
            <a:br>
              <a:rPr lang="en-US" sz="3200" b="1" dirty="0"/>
            </a:br>
            <a:r>
              <a:rPr lang="en-US" sz="3200" b="1" dirty="0" err="1"/>
              <a:t>Jaikkunnavannu</a:t>
            </a:r>
            <a:r>
              <a:rPr lang="en-US" sz="3200" b="1" dirty="0"/>
              <a:t> </a:t>
            </a:r>
            <a:r>
              <a:rPr lang="en-US" sz="3200" b="1" dirty="0" err="1"/>
              <a:t>jeeva</a:t>
            </a:r>
            <a:r>
              <a:rPr lang="en-US" sz="3200" b="1" dirty="0"/>
              <a:t> </a:t>
            </a:r>
            <a:r>
              <a:rPr lang="en-US" sz="3200" b="1" dirty="0" err="1"/>
              <a:t>parudeesin</a:t>
            </a:r>
            <a:br>
              <a:rPr lang="en-US" sz="3200" b="1" dirty="0"/>
            </a:br>
            <a:r>
              <a:rPr lang="en-US" sz="3200" b="1" dirty="0" err="1"/>
              <a:t>Jeevakani</a:t>
            </a:r>
            <a:r>
              <a:rPr lang="en-US" sz="3200" b="1" dirty="0"/>
              <a:t> </a:t>
            </a:r>
            <a:r>
              <a:rPr lang="en-US" sz="3200" b="1" dirty="0" err="1"/>
              <a:t>labhikkum</a:t>
            </a:r>
            <a:r>
              <a:rPr lang="en-US" sz="3200" b="1" dirty="0"/>
              <a:t> - amen</a:t>
            </a:r>
            <a:br>
              <a:rPr lang="en-US" sz="3200" b="1" dirty="0"/>
            </a:br>
            <a:br>
              <a:rPr lang="en-US" sz="1400" b="1" dirty="0"/>
            </a:br>
            <a:r>
              <a:rPr lang="en-US" sz="3200" b="1" dirty="0"/>
              <a:t>	</a:t>
            </a:r>
            <a:r>
              <a:rPr lang="en-US" sz="3200" b="1" i="1" dirty="0" err="1"/>
              <a:t>Deepam</a:t>
            </a:r>
            <a:r>
              <a:rPr lang="en-US" sz="3200" b="1" i="1" dirty="0"/>
              <a:t> </a:t>
            </a:r>
            <a:r>
              <a:rPr lang="en-US" sz="3200" b="1" i="1" dirty="0" err="1"/>
              <a:t>theliyichu</a:t>
            </a:r>
            <a:r>
              <a:rPr lang="en-US" sz="3200" b="1" i="1" dirty="0"/>
              <a:t> </a:t>
            </a:r>
            <a:r>
              <a:rPr lang="en-US" sz="3200" b="1" i="1" dirty="0" err="1"/>
              <a:t>kaathirippin</a:t>
            </a:r>
            <a:r>
              <a:rPr lang="en-US" sz="3200" b="1" i="1" dirty="0"/>
              <a:t> </a:t>
            </a:r>
            <a:br>
              <a:rPr lang="en-US" sz="3200" b="1" i="1" dirty="0"/>
            </a:br>
            <a:r>
              <a:rPr lang="en-US" sz="3200" b="1" i="1" dirty="0"/>
              <a:t>	</a:t>
            </a:r>
            <a:r>
              <a:rPr lang="en-US" sz="3200" b="1" i="1" dirty="0" err="1"/>
              <a:t>Jeevanaadhane</a:t>
            </a:r>
            <a:r>
              <a:rPr lang="en-US" sz="3200" b="1" i="1" dirty="0"/>
              <a:t> </a:t>
            </a:r>
            <a:r>
              <a:rPr lang="en-US" sz="3200" b="1" i="1" dirty="0" err="1"/>
              <a:t>ethirelppaan</a:t>
            </a:r>
            <a:endParaRPr lang="en-AE" sz="3200" b="1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2571CD-31E4-19A4-E7E2-5896831848A5}"/>
              </a:ext>
            </a:extLst>
          </p:cNvPr>
          <p:cNvSpPr txBox="1">
            <a:spLocks/>
          </p:cNvSpPr>
          <p:nvPr/>
        </p:nvSpPr>
        <p:spPr>
          <a:xfrm>
            <a:off x="798989" y="0"/>
            <a:ext cx="10786369" cy="3414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latin typeface="ML-TTAmbili" panose="04000000000000000000" pitchFamily="82" charset="0"/>
              </a:rPr>
              <a:t>PU-¯</a:t>
            </a:r>
            <a:r>
              <a:rPr lang="en-US" sz="4000" b="1" dirty="0" err="1">
                <a:latin typeface="ML-TTAmbili" panose="04000000000000000000" pitchFamily="82" charset="0"/>
              </a:rPr>
              <a:t>nsâ</a:t>
            </a:r>
            <a:r>
              <a:rPr lang="en-US" sz="4000" b="1" dirty="0">
                <a:latin typeface="ML-TTAmbili" panose="04000000000000000000" pitchFamily="82" charset="0"/>
              </a:rPr>
              <a:t> {]</a:t>
            </a:r>
            <a:r>
              <a:rPr lang="en-US" sz="4000" b="1" dirty="0" err="1">
                <a:latin typeface="ML-TTAmbili" panose="04000000000000000000" pitchFamily="82" charset="0"/>
              </a:rPr>
              <a:t>hr</a:t>
            </a:r>
            <a:r>
              <a:rPr lang="en-US" sz="4000" b="1" dirty="0">
                <a:latin typeface="ML-TTAmbili" panose="04000000000000000000" pitchFamily="82" charset="0"/>
              </a:rPr>
              <a:t>-¯n-IÄ </a:t>
            </a:r>
            <a:r>
              <a:rPr lang="en-US" sz="4000" b="1" dirty="0" err="1">
                <a:latin typeface="ML-TTAmbili" panose="04000000000000000000" pitchFamily="82" charset="0"/>
              </a:rPr>
              <a:t>kwl-cn¨p</a:t>
            </a:r>
            <a:r>
              <a:rPr lang="en-US" sz="4000" b="1" dirty="0">
                <a:latin typeface="ML-TTAmbili" panose="04000000000000000000" pitchFamily="82" charset="0"/>
              </a:rPr>
              <a:t> \mw</a:t>
            </a: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Pbn</a:t>
            </a:r>
            <a:r>
              <a:rPr lang="en-US" sz="4000" b="1" dirty="0">
                <a:latin typeface="ML-TTAmbili" panose="04000000000000000000" pitchFamily="82" charset="0"/>
              </a:rPr>
              <a:t>-¡Ww </a:t>
            </a:r>
            <a:r>
              <a:rPr lang="en-US" sz="4000" b="1" dirty="0" err="1">
                <a:latin typeface="ML-TTAmbili" panose="04000000000000000000" pitchFamily="82" charset="0"/>
              </a:rPr>
              <a:t>km¯m</a:t>
            </a:r>
            <a:r>
              <a:rPr lang="en-US" sz="4000" b="1" dirty="0">
                <a:latin typeface="ML-TTAmbili" panose="04000000000000000000" pitchFamily="82" charset="0"/>
              </a:rPr>
              <a:t>\y </a:t>
            </a:r>
            <a:r>
              <a:rPr lang="en-US" sz="4000" b="1" dirty="0" err="1">
                <a:latin typeface="ML-TTAmbili" panose="04000000000000000000" pitchFamily="82" charset="0"/>
              </a:rPr>
              <a:t>tk</a:t>
            </a:r>
            <a:r>
              <a:rPr lang="en-US" sz="4000" b="1" dirty="0">
                <a:latin typeface="ML-TTAmbili" panose="04000000000000000000" pitchFamily="82" charset="0"/>
              </a:rPr>
              <a:t>\-</a:t>
            </a:r>
            <a:r>
              <a:rPr lang="en-US" sz="4000" b="1" dirty="0" err="1">
                <a:latin typeface="ML-TTAmbili" panose="04000000000000000000" pitchFamily="82" charset="0"/>
              </a:rPr>
              <a:t>Isf</a:t>
            </a:r>
            <a:endParaRPr lang="en-US" sz="40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 err="1">
                <a:latin typeface="ML-TTAmbili" panose="04000000000000000000" pitchFamily="82" charset="0"/>
              </a:rPr>
              <a:t>Pbn</a:t>
            </a:r>
            <a:r>
              <a:rPr lang="en-US" sz="4000" b="1" dirty="0">
                <a:latin typeface="ML-TTAmbili" panose="04000000000000000000" pitchFamily="82" charset="0"/>
              </a:rPr>
              <a:t>-¡p-¶-</a:t>
            </a:r>
            <a:r>
              <a:rPr lang="en-US" sz="4000" b="1" dirty="0" err="1">
                <a:latin typeface="ML-TTAmbili" panose="04000000000000000000" pitchFamily="82" charset="0"/>
              </a:rPr>
              <a:t>h¶p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-]-</a:t>
            </a:r>
            <a:r>
              <a:rPr lang="en-US" sz="4000" b="1">
                <a:latin typeface="ML-TTAmbili" panose="04000000000000000000" pitchFamily="82" charset="0"/>
              </a:rPr>
              <a:t>dp-Zo-kn³ </a:t>
            </a:r>
          </a:p>
          <a:p>
            <a:pPr algn="l"/>
            <a:r>
              <a:rPr lang="en-US" sz="4000" b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-I\n </a:t>
            </a:r>
            <a:r>
              <a:rPr lang="en-US" sz="4000" b="1" dirty="0" err="1">
                <a:latin typeface="ML-TTAmbili" panose="04000000000000000000" pitchFamily="82" charset="0"/>
              </a:rPr>
              <a:t>e`n</a:t>
            </a:r>
            <a:r>
              <a:rPr lang="en-US" sz="4000" b="1" dirty="0">
                <a:latin typeface="ML-TTAmbili" panose="04000000000000000000" pitchFamily="82" charset="0"/>
              </a:rPr>
              <a:t>-¡pw-þ-B-ta³</a:t>
            </a:r>
          </a:p>
          <a:p>
            <a:pPr algn="l"/>
            <a:endParaRPr lang="en-US" sz="1400" b="1" dirty="0">
              <a:latin typeface="ML-TTAmbili" panose="04000000000000000000" pitchFamily="82" charset="0"/>
            </a:endParaRP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Zo]w </a:t>
            </a:r>
            <a:r>
              <a:rPr lang="en-US" sz="4000" b="1" dirty="0" err="1">
                <a:latin typeface="ML-TTAmbili" panose="04000000000000000000" pitchFamily="82" charset="0"/>
              </a:rPr>
              <a:t>sXfn-bn¨p</a:t>
            </a:r>
            <a:r>
              <a:rPr lang="en-US" sz="4000" b="1" dirty="0">
                <a:latin typeface="ML-TTAmbili" panose="04000000000000000000" pitchFamily="82" charset="0"/>
              </a:rPr>
              <a:t> </a:t>
            </a:r>
            <a:r>
              <a:rPr lang="en-US" sz="4000" b="1" dirty="0" err="1">
                <a:latin typeface="ML-TTAmbili" panose="04000000000000000000" pitchFamily="82" charset="0"/>
              </a:rPr>
              <a:t>Im¯n-cn</a:t>
            </a:r>
            <a:r>
              <a:rPr lang="en-US" sz="4000" b="1" dirty="0">
                <a:latin typeface="ML-TTAmbili" panose="04000000000000000000" pitchFamily="82" charset="0"/>
              </a:rPr>
              <a:t>-¸n³</a:t>
            </a:r>
          </a:p>
          <a:p>
            <a:pPr algn="l"/>
            <a:r>
              <a:rPr lang="en-US" sz="4000" b="1" dirty="0">
                <a:latin typeface="ML-TTAmbili" panose="04000000000000000000" pitchFamily="82" charset="0"/>
              </a:rPr>
              <a:t>  	</a:t>
            </a:r>
            <a:r>
              <a:rPr lang="en-US" sz="4000" b="1" dirty="0" err="1">
                <a:latin typeface="ML-TTAmbili" panose="04000000000000000000" pitchFamily="82" charset="0"/>
              </a:rPr>
              <a:t>Poh</a:t>
            </a:r>
            <a:r>
              <a:rPr lang="en-US" sz="4000" b="1" dirty="0">
                <a:latin typeface="ML-TTAmbili" panose="04000000000000000000" pitchFamily="82" charset="0"/>
              </a:rPr>
              <a:t>-\m-Ys\ FXn-tcÂ¸m³</a:t>
            </a:r>
            <a:endParaRPr lang="en-AE" sz="40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17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501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Office Theme</vt:lpstr>
      <vt:lpstr>Oru manassode orungi nilkka naam Manavaaleneshuvin varavinnaayi Varunna vinaazhika ariyunnillaakayaal Orungiyunarnnirikkaam – naadhan   Deepam theliyichu kaathirippin   Jeevanaadhane ethirelppaan</vt:lpstr>
      <vt:lpstr>Mannavan kristhuvaam adisthaanathinmel Paniyanam pon vellikkallukalaal Maram pullu vaickkol ivakalaal cheytha Velakal venthidume - ayyo!   Deepam theliyichu kaathirippin   Jeevanaadhane ethirelppaan</vt:lpstr>
      <vt:lpstr>Vandya vallabhanaam yeshu maheshan Vishudhanmaarkkaay vaanil vannidumbol Nindyaraakaathe velippedum vannam Susthiraraayirikkaam – nammal   Deepam theliyichu kaathirippin   Jeevanaadhane ethirelppaan</vt:lpstr>
      <vt:lpstr>Than thiru naamathil aashritharaay naam Thalarnnu pokaathe kaathirikkaam Anthyam vareyum aadima sneham Ottum vidaathirikkaam - nammal   Deepam theliyichu kaathirippin   Jeevanaadhane ethirelppaan</vt:lpstr>
      <vt:lpstr>Venthazhiyum ee bhoomiyennarinjum Kaanthane kaanuvaan kaathirunnum Ethra vishudha jeevanum bhakthiyum Ullavaraakanam naam - paarthaal   Deepam theliyichu kaathirippin   Jeevanaadhane ethirelppaan</vt:lpstr>
      <vt:lpstr>Jadathinte pravruthikal samharichu naam Jaikkanam saathaanya senakale Jaikkunnavannu jeeva parudeesin Jeevakani labhikkum - amen   Deepam theliyichu kaathirippin   Jeevanaadhane ethirelppaan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ഒരു മനസ്സോടെ ഒരുങ്ങി നില്‍ക്ക നാം</dc:title>
  <dc:subject>964</dc:subject>
  <dc:creator>M.E. Cherian</dc:creator>
  <cp:keywords>Formatting Pending</cp:keywords>
  <cp:lastModifiedBy>Shaji Varghese</cp:lastModifiedBy>
  <cp:revision>2</cp:revision>
  <dcterms:created xsi:type="dcterms:W3CDTF">2023-06-24T20:44:06Z</dcterms:created>
  <dcterms:modified xsi:type="dcterms:W3CDTF">2024-06-29T03:17:28Z</dcterms:modified>
</cp:coreProperties>
</file>